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C09F1-BB47-41D3-BC9E-B58AD95C54E9}" v="4" dt="2020-06-14T11:59:23.420"/>
    <p1510:client id="{7BAA8A85-4F35-3492-3FE9-B04E7CEBE64A}" v="33" dt="2020-06-14T11:44:0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D'Arcy" userId="S::adarcy040@c2ken.net::c2fdf854-3862-4042-aa67-8db34c9d4f2a" providerId="AD" clId="Web-{7BAA8A85-4F35-3492-3FE9-B04E7CEBE64A}"/>
    <pc:docChg chg="addSld delSld">
      <pc:chgData name="A D'Arcy" userId="S::adarcy040@c2ken.net::c2fdf854-3862-4042-aa67-8db34c9d4f2a" providerId="AD" clId="Web-{7BAA8A85-4F35-3492-3FE9-B04E7CEBE64A}" dt="2020-06-14T11:44:03.624" v="17"/>
      <pc:docMkLst>
        <pc:docMk/>
      </pc:docMkLst>
      <pc:sldChg chg="add del">
        <pc:chgData name="A D'Arcy" userId="S::adarcy040@c2ken.net::c2fdf854-3862-4042-aa67-8db34c9d4f2a" providerId="AD" clId="Web-{7BAA8A85-4F35-3492-3FE9-B04E7CEBE64A}" dt="2020-06-14T11:44:02.156" v="16"/>
        <pc:sldMkLst>
          <pc:docMk/>
          <pc:sldMk cId="0" sldId="256"/>
        </pc:sldMkLst>
      </pc:sldChg>
      <pc:sldChg chg="add del">
        <pc:chgData name="A D'Arcy" userId="S::adarcy040@c2ken.net::c2fdf854-3862-4042-aa67-8db34c9d4f2a" providerId="AD" clId="Web-{7BAA8A85-4F35-3492-3FE9-B04E7CEBE64A}" dt="2020-06-14T11:44:00.562" v="15"/>
        <pc:sldMkLst>
          <pc:docMk/>
          <pc:sldMk cId="0" sldId="257"/>
        </pc:sldMkLst>
      </pc:sldChg>
      <pc:sldChg chg="add del">
        <pc:chgData name="A D'Arcy" userId="S::adarcy040@c2ken.net::c2fdf854-3862-4042-aa67-8db34c9d4f2a" providerId="AD" clId="Web-{7BAA8A85-4F35-3492-3FE9-B04E7CEBE64A}" dt="2020-06-14T11:43:59.109" v="14"/>
        <pc:sldMkLst>
          <pc:docMk/>
          <pc:sldMk cId="0" sldId="258"/>
        </pc:sldMkLst>
      </pc:sldChg>
      <pc:sldChg chg="add del">
        <pc:chgData name="A D'Arcy" userId="S::adarcy040@c2ken.net::c2fdf854-3862-4042-aa67-8db34c9d4f2a" providerId="AD" clId="Web-{7BAA8A85-4F35-3492-3FE9-B04E7CEBE64A}" dt="2020-06-14T11:43:58" v="13"/>
        <pc:sldMkLst>
          <pc:docMk/>
          <pc:sldMk cId="0" sldId="259"/>
        </pc:sldMkLst>
      </pc:sldChg>
      <pc:sldChg chg="add del">
        <pc:chgData name="A D'Arcy" userId="S::adarcy040@c2ken.net::c2fdf854-3862-4042-aa67-8db34c9d4f2a" providerId="AD" clId="Web-{7BAA8A85-4F35-3492-3FE9-B04E7CEBE64A}" dt="2020-06-14T11:43:55.140" v="12"/>
        <pc:sldMkLst>
          <pc:docMk/>
          <pc:sldMk cId="0" sldId="260"/>
        </pc:sldMkLst>
      </pc:sldChg>
      <pc:sldChg chg="add del">
        <pc:chgData name="A D'Arcy" userId="S::adarcy040@c2ken.net::c2fdf854-3862-4042-aa67-8db34c9d4f2a" providerId="AD" clId="Web-{7BAA8A85-4F35-3492-3FE9-B04E7CEBE64A}" dt="2020-06-14T11:44:03.624" v="17"/>
        <pc:sldMkLst>
          <pc:docMk/>
          <pc:sldMk cId="0" sldId="268"/>
        </pc:sldMkLst>
      </pc:sldChg>
    </pc:docChg>
  </pc:docChgLst>
  <pc:docChgLst>
    <pc:chgData name="A D'Arcy" userId="S::adarcy040@c2ken.net::c2fdf854-3862-4042-aa67-8db34c9d4f2a" providerId="AD" clId="Web-{144C09F1-BB47-41D3-BC9E-B58AD95C54E9}"/>
    <pc:docChg chg="delSld">
      <pc:chgData name="A D'Arcy" userId="S::adarcy040@c2ken.net::c2fdf854-3862-4042-aa67-8db34c9d4f2a" providerId="AD" clId="Web-{144C09F1-BB47-41D3-BC9E-B58AD95C54E9}" dt="2020-06-14T11:59:23.420" v="3"/>
      <pc:docMkLst>
        <pc:docMk/>
      </pc:docMkLst>
      <pc:sldChg chg="del">
        <pc:chgData name="A D'Arcy" userId="S::adarcy040@c2ken.net::c2fdf854-3862-4042-aa67-8db34c9d4f2a" providerId="AD" clId="Web-{144C09F1-BB47-41D3-BC9E-B58AD95C54E9}" dt="2020-06-14T11:59:19.983" v="0"/>
        <pc:sldMkLst>
          <pc:docMk/>
          <pc:sldMk cId="0" sldId="261"/>
        </pc:sldMkLst>
      </pc:sldChg>
      <pc:sldChg chg="del">
        <pc:chgData name="A D'Arcy" userId="S::adarcy040@c2ken.net::c2fdf854-3862-4042-aa67-8db34c9d4f2a" providerId="AD" clId="Web-{144C09F1-BB47-41D3-BC9E-B58AD95C54E9}" dt="2020-06-14T11:59:21.045" v="1"/>
        <pc:sldMkLst>
          <pc:docMk/>
          <pc:sldMk cId="0" sldId="262"/>
        </pc:sldMkLst>
      </pc:sldChg>
      <pc:sldChg chg="del">
        <pc:chgData name="A D'Arcy" userId="S::adarcy040@c2ken.net::c2fdf854-3862-4042-aa67-8db34c9d4f2a" providerId="AD" clId="Web-{144C09F1-BB47-41D3-BC9E-B58AD95C54E9}" dt="2020-06-14T11:59:22.186" v="2"/>
        <pc:sldMkLst>
          <pc:docMk/>
          <pc:sldMk cId="0" sldId="263"/>
        </pc:sldMkLst>
      </pc:sldChg>
      <pc:sldChg chg="del">
        <pc:chgData name="A D'Arcy" userId="S::adarcy040@c2ken.net::c2fdf854-3862-4042-aa67-8db34c9d4f2a" providerId="AD" clId="Web-{144C09F1-BB47-41D3-BC9E-B58AD95C54E9}" dt="2020-06-14T11:59:23.420" v="3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8E78C-4F7F-42DA-A3EA-0E6FA4203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51BC73-1784-433A-9A01-D6493A8CC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60C03B-60FC-46EB-9A0B-1A6321B2A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891A1-ECDF-4A4D-A6F9-6B40FA1712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47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717B24-F8EF-42EE-BEE0-3EE399584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F6243-5676-4CB5-A17D-C1D22B077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2A5966-A639-4C7A-8C05-15C29FDEF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4496B-D3E1-45E7-9B10-4531935B7F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255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1F2AE-CCCE-4D84-999B-0CB740AB8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389F2-074C-4324-B116-0557CEC8F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8CADE-6FEC-4C3D-AD2B-61D6621BC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064D1-BEFD-49CF-814D-3D87BA4B6C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0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BFB2BA-3580-4D0B-B4BD-4A67B9E1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43321-FADF-4150-8C60-9FD7843EE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37F1A4-9FE7-4240-B3D0-41F041780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98B01-BB16-468D-9ADF-B73A4997AD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8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80CDA-8649-4685-892C-DF0A57674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3155-63B4-49C8-9628-CECEDDA80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F8F9D3-381F-44EC-8847-EDFF535D9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F11D4-E1EC-421E-BDFB-6FBB0CC9B7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47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B9083-3D35-489C-ACE6-CD944DB5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84C60-34CC-499D-AF6A-83A7A5FE1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0D4CA-930B-483D-B039-6BEED54F6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28377-B877-4310-A8C5-1459D3C1DE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882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3977B-9E1A-4C24-A185-CB76B72DD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72C1C8-CF18-4B25-A77D-8541204E8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55D96-AB17-4038-9C23-216FC2D31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C7E9B-4CDC-4DAC-A381-4391875F75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6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5B64B2-60C7-46EC-85E9-8D6C9808C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5038D0-E909-4EDA-A598-84E2B025F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8DE59A-7E00-4FBF-B2AB-9AEEF4E94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8409B-C1DF-47EC-8BFF-2DF0EF07CC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19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B43E32-9A97-464A-9B99-4895C90435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97FAAF-06A4-409E-AEA3-161E2908E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A132E5-DEA8-445F-B80D-4461EF3E2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DDADC-AD70-49CD-B02F-A98D30C04B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1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3787C-D23D-4D98-9DED-BC8E55581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FDD69-AAA2-4958-9F54-03D999B0E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A83B7-B5D5-4219-81CE-36DC5A075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87FB3-464B-4AFB-B01B-6CF188349F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664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FAE47-6D96-4B8E-9999-7DE821107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BBE18-73AA-4CC2-94A6-D5A95AEA3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5AB03-92F0-482D-BB46-530E682A9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BF8D1-E8F3-4741-BCF5-2E27721CC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88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45D320-FE0A-4C7B-986A-6242FD40F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AC29BA-91C4-4341-A794-AECFE54BB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7B9AE3-2C70-4A82-8778-F7BC00C4B5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DC0E1C-C5F0-4985-B9FC-D9E1B1A4F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11BA54-A55B-416A-A320-CB3077B77A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93E22A-9091-4644-8729-6D7379E1B0A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ohara164\Local%20Settings\Temporary%20Internet%20Files\Content.IE5\70DWRDG7\MS910220458%5b1%5d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F0968">
            <a:extLst>
              <a:ext uri="{FF2B5EF4-FFF2-40B4-BE49-F238E27FC236}">
                <a16:creationId xmlns:a16="http://schemas.microsoft.com/office/drawing/2014/main" id="{5F31A16C-D93C-4222-8031-4DAB77E8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38669" r="3630" b="18921"/>
          <a:stretch>
            <a:fillRect/>
          </a:stretch>
        </p:blipFill>
        <p:spPr bwMode="auto">
          <a:xfrm>
            <a:off x="0" y="0"/>
            <a:ext cx="9144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DA00A5F1-08AC-4D1B-AE9B-FC6F6C99B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2963"/>
            <a:ext cx="46815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Here is the station -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44DFD06E-FCB4-4759-9C5D-E83269A3F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652963"/>
            <a:ext cx="46815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    Who shall I see?</a:t>
            </a:r>
          </a:p>
        </p:txBody>
      </p:sp>
      <p:sp>
        <p:nvSpPr>
          <p:cNvPr id="12293" name="Line 7">
            <a:extLst>
              <a:ext uri="{FF2B5EF4-FFF2-40B4-BE49-F238E27FC236}">
                <a16:creationId xmlns:a16="http://schemas.microsoft.com/office/drawing/2014/main" id="{22C0B357-5C6B-47E5-9203-DCE3CAF7B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652963"/>
            <a:ext cx="0" cy="220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6" name="MS910220458[1].wav">
            <a:hlinkClick r:id="" action="ppaction://media"/>
            <a:extLst>
              <a:ext uri="{FF2B5EF4-FFF2-40B4-BE49-F238E27FC236}">
                <a16:creationId xmlns:a16="http://schemas.microsoft.com/office/drawing/2014/main" id="{1FB544D6-E4CB-40FF-8AE4-41354C93668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0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F0969">
            <a:extLst>
              <a:ext uri="{FF2B5EF4-FFF2-40B4-BE49-F238E27FC236}">
                <a16:creationId xmlns:a16="http://schemas.microsoft.com/office/drawing/2014/main" id="{4412DE22-D1CE-4A93-902D-A52367EE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38092" r="1361" b="16446"/>
          <a:stretch>
            <a:fillRect/>
          </a:stretch>
        </p:blipFill>
        <p:spPr bwMode="auto">
          <a:xfrm>
            <a:off x="0" y="0"/>
            <a:ext cx="9144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CAF3EBDD-8E57-4679-8A3F-49856088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46815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There is my grandma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AF830784-3743-475B-8FF2-CA48DCED0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941888"/>
            <a:ext cx="46815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   Welcoming me…</a:t>
            </a:r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4BEE67D4-C471-4A07-A5A5-E4850E66C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868863"/>
            <a:ext cx="0" cy="198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SCF0970">
            <a:extLst>
              <a:ext uri="{FF2B5EF4-FFF2-40B4-BE49-F238E27FC236}">
                <a16:creationId xmlns:a16="http://schemas.microsoft.com/office/drawing/2014/main" id="{0EF2AA82-32E1-42E3-8B43-4A8D66A8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39661" r="7828" b="14635"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94FB18E4-659E-405B-B772-45CD38CE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888"/>
            <a:ext cx="46815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    Welcoming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49483E10-39E8-4868-A1C6-7C65D5F28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300663"/>
            <a:ext cx="46815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800"/>
              <a:t>                      me.</a:t>
            </a:r>
          </a:p>
        </p:txBody>
      </p:sp>
      <p:sp>
        <p:nvSpPr>
          <p:cNvPr id="14341" name="Line 7">
            <a:extLst>
              <a:ext uri="{FF2B5EF4-FFF2-40B4-BE49-F238E27FC236}">
                <a16:creationId xmlns:a16="http://schemas.microsoft.com/office/drawing/2014/main" id="{6BA705B2-4D95-46E3-8487-6F295320B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868863"/>
            <a:ext cx="0" cy="198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AutoShape 8">
            <a:hlinkClick r:id="" action="ppaction://noaction" highlightClick="1">
              <a:snd r:embed="rId3" name="kiss.wav"/>
            </a:hlinkClick>
            <a:extLst>
              <a:ext uri="{FF2B5EF4-FFF2-40B4-BE49-F238E27FC236}">
                <a16:creationId xmlns:a16="http://schemas.microsoft.com/office/drawing/2014/main" id="{75C1DD0B-BC5C-48AD-AE84-ECA86477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084763"/>
            <a:ext cx="719137" cy="504825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B0EC8425971429DC7FD8D91A61538" ma:contentTypeVersion="8" ma:contentTypeDescription="Create a new document." ma:contentTypeScope="" ma:versionID="8482001e85431df0a01662a083492654">
  <xsd:schema xmlns:xsd="http://www.w3.org/2001/XMLSchema" xmlns:xs="http://www.w3.org/2001/XMLSchema" xmlns:p="http://schemas.microsoft.com/office/2006/metadata/properties" xmlns:ns2="a88bad7d-8721-4ac6-ac84-89a744f0e0df" targetNamespace="http://schemas.microsoft.com/office/2006/metadata/properties" ma:root="true" ma:fieldsID="44161a9e694a8d019ef008b3df52079d" ns2:_="">
    <xsd:import namespace="a88bad7d-8721-4ac6-ac84-89a744f0e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bad7d-8721-4ac6-ac84-89a744f0e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3B113-E85F-4889-864A-9161FBE14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0F0FF-BAA0-4896-96E3-EF696688E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8bad7d-8721-4ac6-ac84-89a744f0e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263</Words>
  <Application>Microsoft Office PowerPoint</Application>
  <PresentationFormat>On-screen Show (4:3)</PresentationFormat>
  <Paragraphs>99</Paragraphs>
  <Slides>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Hutchinson</dc:creator>
  <cp:lastModifiedBy>johara164</cp:lastModifiedBy>
  <cp:revision>27</cp:revision>
  <dcterms:created xsi:type="dcterms:W3CDTF">2009-02-19T15:21:41Z</dcterms:created>
  <dcterms:modified xsi:type="dcterms:W3CDTF">2020-06-14T11:59:25Z</dcterms:modified>
</cp:coreProperties>
</file>